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9" r:id="rId7"/>
    <p:sldId id="267" r:id="rId8"/>
    <p:sldId id="266" r:id="rId9"/>
    <p:sldId id="265" r:id="rId10"/>
    <p:sldId id="270" r:id="rId11"/>
    <p:sldId id="271" r:id="rId12"/>
    <p:sldId id="272" r:id="rId13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DDDDDD"/>
    <a:srgbClr val="FF9966"/>
    <a:srgbClr val="C0C0C0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79E982-B656-4F27-B79F-D90C1F5DEA2A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27188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6C5686-E776-4819-819D-6A778C112698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674965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562AF2-FB78-45A7-8892-6898E8C3729E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49552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EAE6CD-1C13-46B8-89C0-230F6E80CC9F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713175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A0B2E-4057-4718-A5F6-C82478918C79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21082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7DC774-0E31-4711-8F47-7A8C58C5C813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29964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889EA2-3205-4BCD-93AC-214148456528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161077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15D623-08B1-4062-BFC7-2DB6D17DEB7E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650386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569624-0B8B-43B7-91C0-4083E7491075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50745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5BD095-FBF6-419E-87F4-2DF5D6BCC8F0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47905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B0182B-AD07-49E2-AE26-6D69F5B8224A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940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DDDD"/>
            </a:gs>
            <a:gs pos="100000">
              <a:srgbClr val="FFCC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l-PL" alt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l-PL" alt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5BC3A3B-17A2-4104-8D53-4D8219E71BEC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H_Logo_lift_O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788" y="188913"/>
            <a:ext cx="3913187" cy="403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625600" y="4941888"/>
            <a:ext cx="6038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pl-PL" altLang="pl-PL" b="1"/>
              <a:t>Wnętrze uszyte na miarę twoich oczekiwań i budżetu.</a:t>
            </a:r>
            <a:r>
              <a:rPr lang="pl-PL" altLang="pl-PL" b="1" u="sng">
                <a:solidFill>
                  <a:srgbClr val="4D4D4D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DSC018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92150"/>
            <a:ext cx="3306762" cy="525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5" descr="DSC018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88913"/>
            <a:ext cx="3829050" cy="576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DSC018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5400675" cy="359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5" descr="DSC0179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573463"/>
            <a:ext cx="4548188" cy="302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DSC0182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221163"/>
            <a:ext cx="3411537" cy="226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7" name="Picture 7" descr="DSC0180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88913"/>
            <a:ext cx="2182812" cy="328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/>
              <a:t>Kontakt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pl-PL" altLang="pl-PL"/>
              <a:t>ul.Wspólna 50a/35</a:t>
            </a:r>
          </a:p>
          <a:p>
            <a:pPr algn="ctr">
              <a:buFontTx/>
              <a:buNone/>
            </a:pPr>
            <a:r>
              <a:rPr lang="pl-PL" altLang="pl-PL"/>
              <a:t>00-514 Warszawa</a:t>
            </a:r>
          </a:p>
          <a:p>
            <a:pPr algn="ctr">
              <a:buFontTx/>
              <a:buNone/>
            </a:pPr>
            <a:r>
              <a:rPr lang="pl-PL" altLang="pl-PL"/>
              <a:t> kontakt@customhouse.waw.pl</a:t>
            </a:r>
            <a:br>
              <a:rPr lang="pl-PL" altLang="pl-PL"/>
            </a:br>
            <a:r>
              <a:rPr lang="pl-PL" altLang="pl-PL"/>
              <a:t>Telefon: (22) 379 74 17 </a:t>
            </a:r>
          </a:p>
        </p:txBody>
      </p:sp>
      <p:pic>
        <p:nvPicPr>
          <p:cNvPr id="21508" name="Picture 4" descr="CH_Logo_lift_O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437063"/>
            <a:ext cx="1701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pl-PL" altLang="pl-PL" b="1" u="sng"/>
              <a:t>DOŚWIADCZENIE</a:t>
            </a:r>
          </a:p>
          <a:p>
            <a:pPr algn="ctr">
              <a:buFontTx/>
              <a:buNone/>
            </a:pPr>
            <a:r>
              <a:rPr lang="pl-PL" altLang="pl-PL"/>
              <a:t>	Od 8 lat realizujemy usługi projektowania i aranżacji wnętrz oraz Homestagingu. </a:t>
            </a:r>
          </a:p>
          <a:p>
            <a:pPr algn="ctr">
              <a:buFontTx/>
              <a:buNone/>
            </a:pPr>
            <a:endParaRPr lang="pl-PL" altLang="pl-PL"/>
          </a:p>
          <a:p>
            <a:pPr algn="ctr">
              <a:buFontTx/>
              <a:buNone/>
            </a:pPr>
            <a:r>
              <a:rPr lang="pl-PL" altLang="pl-PL"/>
              <a:t>	Wyróżnia nas wieloletnie doświadczenie w świadczeniu tych usług na rynku amerykańskim.</a:t>
            </a:r>
          </a:p>
        </p:txBody>
      </p:sp>
      <p:pic>
        <p:nvPicPr>
          <p:cNvPr id="3077" name="Picture 5" descr="CH_Logo_lift_O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5589588"/>
            <a:ext cx="1047750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pl-PL" altLang="pl-PL" b="1" u="sng"/>
              <a:t>NAJLEPSI FACHOWCY</a:t>
            </a:r>
          </a:p>
          <a:p>
            <a:pPr algn="ctr">
              <a:buFontTx/>
              <a:buNone/>
            </a:pPr>
            <a:r>
              <a:rPr lang="pl-PL" altLang="pl-PL"/>
              <a:t> 	Przy realizacji naszych projektów, współpracujemy z wieloma specjalistami z różnych dziedzin, będąc jednocześnie z Państwem w stałym kontakcie tak, aby efekt finalny wywołał u Państwa pełną satysfakcję z wykonanych przez nas usług.</a:t>
            </a:r>
          </a:p>
        </p:txBody>
      </p:sp>
      <p:pic>
        <p:nvPicPr>
          <p:cNvPr id="4100" name="Picture 4" descr="CH_Logo_lift_O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5589588"/>
            <a:ext cx="1047750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pl-PL" altLang="pl-PL" b="1" u="sng"/>
              <a:t>KOMPLEKSOWOŚĆ</a:t>
            </a:r>
          </a:p>
          <a:p>
            <a:pPr algn="ctr">
              <a:buFontTx/>
              <a:buNone/>
            </a:pPr>
            <a:r>
              <a:rPr lang="pl-PL" altLang="pl-PL"/>
              <a:t>	Nasza obsługa jest kompleksowa i obejmuje wszystkie procesy oraz elementy aranżacji. Czuwamy nad koordynacją zamówień i terminowością dostaw.</a:t>
            </a:r>
          </a:p>
        </p:txBody>
      </p:sp>
      <p:pic>
        <p:nvPicPr>
          <p:cNvPr id="5124" name="Picture 4" descr="CH_Logo_lift_O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5589588"/>
            <a:ext cx="1047750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/>
              <a:t>PAKIETY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pl-PL" altLang="pl-PL" sz="2000" b="1"/>
              <a:t>SILVER - </a:t>
            </a:r>
            <a:r>
              <a:rPr lang="pl-PL" altLang="pl-PL" sz="2000"/>
              <a:t>699zł/m2</a:t>
            </a:r>
            <a:endParaRPr lang="pl-PL" altLang="pl-PL" sz="2000" b="1"/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pl-PL" altLang="pl-PL" sz="2000" b="1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pl-PL" altLang="pl-PL" sz="2000" b="1"/>
              <a:t>			GOLD - </a:t>
            </a:r>
            <a:r>
              <a:rPr lang="pl-PL" altLang="pl-PL" sz="2000"/>
              <a:t>799zł/m2</a:t>
            </a:r>
            <a:endParaRPr lang="pl-PL" altLang="pl-PL" sz="2000" b="1"/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pl-PL" altLang="pl-PL" sz="2000" b="1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pl-PL" altLang="pl-PL" sz="2000" b="1"/>
              <a:t>					PLATINIUM - </a:t>
            </a:r>
            <a:r>
              <a:rPr lang="pl-PL" altLang="pl-PL" sz="2000"/>
              <a:t>999zł/m2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pl-PL" altLang="pl-PL" sz="2000"/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pl-PL" altLang="pl-PL" sz="2000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pl-PL" altLang="pl-PL" sz="2000" b="1"/>
              <a:t>						INDYWIDUALNA WYCENA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pl-PL" altLang="pl-PL" sz="2000" b="1"/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pl-PL" altLang="pl-PL" sz="2000"/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pl-PL" altLang="pl-PL" sz="2000"/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pl-PL" altLang="pl-PL" sz="2000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pl-PL" altLang="pl-PL" sz="800"/>
              <a:t>Pełny opis pakietów poniżej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pl-PL" altLang="pl-PL" sz="800"/>
              <a:t>http://www.customhouse.waw.pl/images/Pakiety%20Custom%20House.pdf</a:t>
            </a:r>
          </a:p>
        </p:txBody>
      </p:sp>
      <p:pic>
        <p:nvPicPr>
          <p:cNvPr id="7172" name="Picture 4" descr="CH_Logo_lift_O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5589588"/>
            <a:ext cx="1047750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r>
              <a:rPr lang="pl-PL" altLang="pl-PL" sz="4400"/>
              <a:t>Efekty naszej pracy</a:t>
            </a:r>
          </a:p>
        </p:txBody>
      </p:sp>
      <p:pic>
        <p:nvPicPr>
          <p:cNvPr id="16390" name="Picture 6" descr="CH_Logo_lift_OK"/>
          <p:cNvPicPr>
            <a:picLocks noChangeAspect="1" noChangeArrowheads="1"/>
          </p:cNvPicPr>
          <p:nvPr>
            <p:ph type="subTitle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63938" y="3789363"/>
            <a:ext cx="1701800" cy="1752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r>
              <a:rPr lang="pl-PL" altLang="pl-PL"/>
              <a:t>PRZED</a:t>
            </a:r>
          </a:p>
        </p:txBody>
      </p:sp>
      <p:pic>
        <p:nvPicPr>
          <p:cNvPr id="14340" name="Picture 4" descr="CH_Logo_lift_O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5589588"/>
            <a:ext cx="1047750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IMAG01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12875"/>
            <a:ext cx="4968875" cy="28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IMAG018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196975"/>
            <a:ext cx="2443162" cy="432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IMAG019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0" y="-9372600"/>
            <a:ext cx="3860800" cy="682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5" name="Picture 9" descr="IMAG018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365625"/>
            <a:ext cx="1390650" cy="220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IMAG019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365625"/>
            <a:ext cx="3924300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IMAG018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5400675" cy="305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IMAG017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341438"/>
            <a:ext cx="2743200" cy="485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Picture 9" descr="IMAG018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644900"/>
            <a:ext cx="5256213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r>
              <a:rPr lang="pl-PL" altLang="pl-PL"/>
              <a:t>PO</a:t>
            </a:r>
          </a:p>
        </p:txBody>
      </p:sp>
      <p:pic>
        <p:nvPicPr>
          <p:cNvPr id="12292" name="Picture 4" descr="DSC018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005263"/>
            <a:ext cx="3962400" cy="263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DSC018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765175"/>
            <a:ext cx="3540125" cy="532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DSC018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836613"/>
            <a:ext cx="4319588" cy="287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28</Words>
  <Application>Microsoft Office PowerPoint</Application>
  <PresentationFormat>Pokaz na ekranie (4:3)</PresentationFormat>
  <Paragraphs>31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1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4" baseType="lpstr">
      <vt:lpstr>Arial</vt:lpstr>
      <vt:lpstr>Projekt domyślny</vt:lpstr>
      <vt:lpstr>Prezentacja programu PowerPoint</vt:lpstr>
      <vt:lpstr>Prezentacja programu PowerPoint</vt:lpstr>
      <vt:lpstr>Prezentacja programu PowerPoint</vt:lpstr>
      <vt:lpstr>Prezentacja programu PowerPoint</vt:lpstr>
      <vt:lpstr>PAKIETY</vt:lpstr>
      <vt:lpstr>Efekty naszej pracy</vt:lpstr>
      <vt:lpstr>PRZED</vt:lpstr>
      <vt:lpstr>Prezentacja programu PowerPoint</vt:lpstr>
      <vt:lpstr>PO</vt:lpstr>
      <vt:lpstr>Prezentacja programu PowerPoint</vt:lpstr>
      <vt:lpstr>Prezentacja programu PowerPoint</vt:lpstr>
      <vt:lpstr>Kontakt</vt:lpstr>
    </vt:vector>
  </TitlesOfParts>
  <Company>Inwestycje w Firmę Sp. z o.o.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ADM</dc:creator>
  <cp:lastModifiedBy>Rafal</cp:lastModifiedBy>
  <cp:revision>4</cp:revision>
  <dcterms:created xsi:type="dcterms:W3CDTF">2015-12-08T11:37:50Z</dcterms:created>
  <dcterms:modified xsi:type="dcterms:W3CDTF">2016-01-18T16:04:50Z</dcterms:modified>
</cp:coreProperties>
</file>