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008000"/>
    <a:srgbClr val="666633"/>
    <a:srgbClr val="33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38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57BF8E-2FB4-4089-9474-FAF4577B9B79}" type="doc">
      <dgm:prSet loTypeId="urn:microsoft.com/office/officeart/2005/8/layout/cycle4#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667FA89-4974-4EDD-B1A6-8AA0D6940CD3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pPr algn="l"/>
          <a:r>
            <a:rPr lang="pl-PL" b="1" dirty="0" smtClean="0"/>
            <a:t>ochrona dóbr osobistych, prawo rodzinne, prawo spadkowe, odszkodowania, prawo umów, nieruchomości</a:t>
          </a:r>
          <a:endParaRPr lang="pl-PL" b="1" dirty="0"/>
        </a:p>
      </dgm:t>
    </dgm:pt>
    <dgm:pt modelId="{9741F570-4930-4F29-A33A-089FCD6FE91F}" type="parTrans" cxnId="{C6112CA6-6009-4B78-8125-C0466F91E6E7}">
      <dgm:prSet/>
      <dgm:spPr/>
      <dgm:t>
        <a:bodyPr/>
        <a:lstStyle/>
        <a:p>
          <a:endParaRPr lang="pl-PL"/>
        </a:p>
      </dgm:t>
    </dgm:pt>
    <dgm:pt modelId="{CD1A4E59-ED98-43CB-91E0-48C8057F5383}" type="sibTrans" cxnId="{C6112CA6-6009-4B78-8125-C0466F91E6E7}">
      <dgm:prSet/>
      <dgm:spPr/>
      <dgm:t>
        <a:bodyPr/>
        <a:lstStyle/>
        <a:p>
          <a:endParaRPr lang="pl-PL"/>
        </a:p>
      </dgm:t>
    </dgm:pt>
    <dgm:pt modelId="{35F79AE2-BE74-4AC5-B8A3-8CF6750B6CA3}">
      <dgm:prSet phldrT="[Tekst]"/>
      <dgm:spPr/>
      <dgm:t>
        <a:bodyPr/>
        <a:lstStyle/>
        <a:p>
          <a:r>
            <a:rPr lang="pl-PL" dirty="0" smtClean="0"/>
            <a:t>Prawo cywilne</a:t>
          </a:r>
          <a:endParaRPr lang="pl-PL" dirty="0"/>
        </a:p>
      </dgm:t>
    </dgm:pt>
    <dgm:pt modelId="{27DE1F06-2F0A-4520-AD8E-13E58320A92E}" type="parTrans" cxnId="{9E9407BF-6BB6-4569-8A2F-79EB269403F0}">
      <dgm:prSet/>
      <dgm:spPr/>
      <dgm:t>
        <a:bodyPr/>
        <a:lstStyle/>
        <a:p>
          <a:endParaRPr lang="pl-PL"/>
        </a:p>
      </dgm:t>
    </dgm:pt>
    <dgm:pt modelId="{5B28AC2F-88FB-4129-98B6-98DA876B4F9F}" type="sibTrans" cxnId="{9E9407BF-6BB6-4569-8A2F-79EB269403F0}">
      <dgm:prSet/>
      <dgm:spPr/>
      <dgm:t>
        <a:bodyPr/>
        <a:lstStyle/>
        <a:p>
          <a:endParaRPr lang="pl-PL"/>
        </a:p>
      </dgm:t>
    </dgm:pt>
    <dgm:pt modelId="{F1DE4C0B-717E-45FD-8AE7-76A17D816657}">
      <dgm:prSet phldrT="[Tekst]"/>
      <dgm:spPr>
        <a:solidFill>
          <a:schemeClr val="bg1">
            <a:lumMod val="50000"/>
          </a:schemeClr>
        </a:solidFill>
      </dgm:spPr>
      <dgm:t>
        <a:bodyPr anchor="b" anchorCtr="1"/>
        <a:lstStyle/>
        <a:p>
          <a:pPr algn="r"/>
          <a:r>
            <a:rPr lang="pl-PL" b="1" dirty="0" smtClean="0"/>
            <a:t>prawo autorskie, własność przemysłowa, znaki towarowe, ochrona konkurencji, prawo reklamy </a:t>
          </a:r>
          <a:endParaRPr lang="pl-PL" dirty="0"/>
        </a:p>
      </dgm:t>
    </dgm:pt>
    <dgm:pt modelId="{1CAE0CA2-3DC0-44E0-BD2E-5C89AE5EC33B}" type="parTrans" cxnId="{A002411B-0E7C-43DA-B0F5-E885A5466997}">
      <dgm:prSet/>
      <dgm:spPr/>
      <dgm:t>
        <a:bodyPr/>
        <a:lstStyle/>
        <a:p>
          <a:endParaRPr lang="pl-PL"/>
        </a:p>
      </dgm:t>
    </dgm:pt>
    <dgm:pt modelId="{2F0CDA5B-2C00-4284-8A09-40C89CFA5C56}" type="sibTrans" cxnId="{A002411B-0E7C-43DA-B0F5-E885A5466997}">
      <dgm:prSet/>
      <dgm:spPr/>
      <dgm:t>
        <a:bodyPr/>
        <a:lstStyle/>
        <a:p>
          <a:endParaRPr lang="pl-PL"/>
        </a:p>
      </dgm:t>
    </dgm:pt>
    <dgm:pt modelId="{62C5AD78-C381-4A20-B8AC-F629B1C99125}">
      <dgm:prSet phldrT="[Tekst]"/>
      <dgm:spPr/>
      <dgm:t>
        <a:bodyPr/>
        <a:lstStyle/>
        <a:p>
          <a:r>
            <a:rPr lang="pl-PL" dirty="0" smtClean="0"/>
            <a:t>Prawo własności intelektualnej</a:t>
          </a:r>
          <a:endParaRPr lang="pl-PL" dirty="0"/>
        </a:p>
      </dgm:t>
    </dgm:pt>
    <dgm:pt modelId="{C203F409-1698-45F7-9805-765B3A86543E}" type="parTrans" cxnId="{4CDDE4BA-7F2C-4CC9-B285-53D8110D7DB5}">
      <dgm:prSet/>
      <dgm:spPr/>
      <dgm:t>
        <a:bodyPr/>
        <a:lstStyle/>
        <a:p>
          <a:endParaRPr lang="pl-PL"/>
        </a:p>
      </dgm:t>
    </dgm:pt>
    <dgm:pt modelId="{D9046645-3B07-441C-88AB-22812B18BFB3}" type="sibTrans" cxnId="{4CDDE4BA-7F2C-4CC9-B285-53D8110D7DB5}">
      <dgm:prSet/>
      <dgm:spPr/>
      <dgm:t>
        <a:bodyPr/>
        <a:lstStyle/>
        <a:p>
          <a:endParaRPr lang="pl-PL"/>
        </a:p>
      </dgm:t>
    </dgm:pt>
    <dgm:pt modelId="{24A78EF3-E55C-48AB-B88E-08B7013F782C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pPr algn="r"/>
          <a:r>
            <a:rPr lang="pl-PL" b="1" dirty="0" smtClean="0"/>
            <a:t>zakładanie, bieżąca obsługa, pomoc prawna w uzyskaniu statusu organizacji pożytku publicznego</a:t>
          </a:r>
          <a:endParaRPr lang="pl-PL" dirty="0"/>
        </a:p>
      </dgm:t>
    </dgm:pt>
    <dgm:pt modelId="{97853E9D-187E-48CA-93F3-1D697469AB14}" type="parTrans" cxnId="{084D965B-06CD-4C6D-B392-C35F01C5A1A8}">
      <dgm:prSet/>
      <dgm:spPr/>
      <dgm:t>
        <a:bodyPr/>
        <a:lstStyle/>
        <a:p>
          <a:endParaRPr lang="pl-PL"/>
        </a:p>
      </dgm:t>
    </dgm:pt>
    <dgm:pt modelId="{E7A6DB25-8349-47DA-B522-A2D313262FE9}" type="sibTrans" cxnId="{084D965B-06CD-4C6D-B392-C35F01C5A1A8}">
      <dgm:prSet/>
      <dgm:spPr/>
      <dgm:t>
        <a:bodyPr/>
        <a:lstStyle/>
        <a:p>
          <a:endParaRPr lang="pl-PL"/>
        </a:p>
      </dgm:t>
    </dgm:pt>
    <dgm:pt modelId="{E2FD3B17-5207-42B2-80CD-28B575CC69F1}">
      <dgm:prSet phldrT="[Tekst]"/>
      <dgm:spPr/>
      <dgm:t>
        <a:bodyPr/>
        <a:lstStyle/>
        <a:p>
          <a:r>
            <a:rPr lang="pl-PL" dirty="0" smtClean="0"/>
            <a:t>Fundacje, stowarzyszenia, izby gospodarcze</a:t>
          </a:r>
          <a:endParaRPr lang="pl-PL" dirty="0"/>
        </a:p>
      </dgm:t>
    </dgm:pt>
    <dgm:pt modelId="{EDE2F6AF-F6D8-47FA-9940-F90D50379C5D}" type="parTrans" cxnId="{BC60673B-23DC-48EE-87C3-DAECB14241E1}">
      <dgm:prSet/>
      <dgm:spPr/>
      <dgm:t>
        <a:bodyPr/>
        <a:lstStyle/>
        <a:p>
          <a:endParaRPr lang="pl-PL"/>
        </a:p>
      </dgm:t>
    </dgm:pt>
    <dgm:pt modelId="{1E1145BB-7BE9-43E8-A601-B548ADE9F633}" type="sibTrans" cxnId="{BC60673B-23DC-48EE-87C3-DAECB14241E1}">
      <dgm:prSet/>
      <dgm:spPr/>
      <dgm:t>
        <a:bodyPr/>
        <a:lstStyle/>
        <a:p>
          <a:endParaRPr lang="pl-PL"/>
        </a:p>
      </dgm:t>
    </dgm:pt>
    <dgm:pt modelId="{6E38E9D7-AF05-42BA-8D5D-10276EB0B57A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pPr algn="l"/>
          <a:r>
            <a:rPr lang="pl-PL" b="1" dirty="0" smtClean="0"/>
            <a:t>prawo spółek, windykacja należności, prawo umów, prawo konsumenckie (m.in. regulaminy sklepów internetowych)</a:t>
          </a:r>
          <a:endParaRPr lang="pl-PL" dirty="0"/>
        </a:p>
      </dgm:t>
    </dgm:pt>
    <dgm:pt modelId="{101F7E3B-7F9F-49C4-8030-DCAD73B460BA}" type="parTrans" cxnId="{0B77E5DC-16A0-40C3-848C-DB90DAF725A7}">
      <dgm:prSet/>
      <dgm:spPr/>
      <dgm:t>
        <a:bodyPr/>
        <a:lstStyle/>
        <a:p>
          <a:endParaRPr lang="pl-PL"/>
        </a:p>
      </dgm:t>
    </dgm:pt>
    <dgm:pt modelId="{76DCED10-32A3-45D4-A3AF-A55A6E8BFF61}" type="sibTrans" cxnId="{0B77E5DC-16A0-40C3-848C-DB90DAF725A7}">
      <dgm:prSet/>
      <dgm:spPr/>
      <dgm:t>
        <a:bodyPr/>
        <a:lstStyle/>
        <a:p>
          <a:endParaRPr lang="pl-PL"/>
        </a:p>
      </dgm:t>
    </dgm:pt>
    <dgm:pt modelId="{C00B253B-25A4-49EB-A3EC-BB608DDB51AD}">
      <dgm:prSet phldrT="[Tekst]"/>
      <dgm:spPr/>
      <dgm:t>
        <a:bodyPr/>
        <a:lstStyle/>
        <a:p>
          <a:r>
            <a:rPr lang="pl-PL" dirty="0" smtClean="0"/>
            <a:t>Prawo gospodarcze</a:t>
          </a:r>
          <a:endParaRPr lang="pl-PL" dirty="0"/>
        </a:p>
      </dgm:t>
    </dgm:pt>
    <dgm:pt modelId="{6FCD6A41-63C8-4BF7-8ECB-2339F83C641A}" type="sibTrans" cxnId="{0769B947-DFEA-4780-976E-CED257BEC186}">
      <dgm:prSet/>
      <dgm:spPr/>
      <dgm:t>
        <a:bodyPr/>
        <a:lstStyle/>
        <a:p>
          <a:endParaRPr lang="pl-PL"/>
        </a:p>
      </dgm:t>
    </dgm:pt>
    <dgm:pt modelId="{3DDA013E-01EB-433E-A2F7-3E59EA2001A4}" type="parTrans" cxnId="{0769B947-DFEA-4780-976E-CED257BEC186}">
      <dgm:prSet/>
      <dgm:spPr/>
      <dgm:t>
        <a:bodyPr/>
        <a:lstStyle/>
        <a:p>
          <a:endParaRPr lang="pl-PL"/>
        </a:p>
      </dgm:t>
    </dgm:pt>
    <dgm:pt modelId="{4171DD5B-5484-4443-8527-9F5378964D3C}" type="pres">
      <dgm:prSet presAssocID="{3857BF8E-2FB4-4089-9474-FAF4577B9B7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0AD29BB-0368-4363-B1B0-85FF6170215D}" type="pres">
      <dgm:prSet presAssocID="{3857BF8E-2FB4-4089-9474-FAF4577B9B79}" presName="children" presStyleCnt="0"/>
      <dgm:spPr/>
    </dgm:pt>
    <dgm:pt modelId="{29BB5AD3-E9B2-48E9-8FC5-FE63E41B557A}" type="pres">
      <dgm:prSet presAssocID="{3857BF8E-2FB4-4089-9474-FAF4577B9B79}" presName="child1group" presStyleCnt="0"/>
      <dgm:spPr/>
    </dgm:pt>
    <dgm:pt modelId="{8F55FFAA-B9E5-42AC-81CA-6088D12E3AB7}" type="pres">
      <dgm:prSet presAssocID="{3857BF8E-2FB4-4089-9474-FAF4577B9B79}" presName="child1" presStyleLbl="bgAcc1" presStyleIdx="0" presStyleCnt="4"/>
      <dgm:spPr/>
      <dgm:t>
        <a:bodyPr/>
        <a:lstStyle/>
        <a:p>
          <a:endParaRPr lang="pl-PL"/>
        </a:p>
      </dgm:t>
    </dgm:pt>
    <dgm:pt modelId="{2F474088-AEAE-454D-AE85-335F9425CCF8}" type="pres">
      <dgm:prSet presAssocID="{3857BF8E-2FB4-4089-9474-FAF4577B9B7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4C254BC-8687-407E-B1F9-CE0349F0827C}" type="pres">
      <dgm:prSet presAssocID="{3857BF8E-2FB4-4089-9474-FAF4577B9B79}" presName="child2group" presStyleCnt="0"/>
      <dgm:spPr/>
    </dgm:pt>
    <dgm:pt modelId="{DAD6B226-D6E7-464A-83B8-836853D3C7D5}" type="pres">
      <dgm:prSet presAssocID="{3857BF8E-2FB4-4089-9474-FAF4577B9B79}" presName="child2" presStyleLbl="bgAcc1" presStyleIdx="1" presStyleCnt="4"/>
      <dgm:spPr/>
      <dgm:t>
        <a:bodyPr/>
        <a:lstStyle/>
        <a:p>
          <a:endParaRPr lang="pl-PL"/>
        </a:p>
      </dgm:t>
    </dgm:pt>
    <dgm:pt modelId="{133CE90F-309E-4426-B3EF-504897B6695B}" type="pres">
      <dgm:prSet presAssocID="{3857BF8E-2FB4-4089-9474-FAF4577B9B7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20EB340-8A93-4342-8BCD-67442785B743}" type="pres">
      <dgm:prSet presAssocID="{3857BF8E-2FB4-4089-9474-FAF4577B9B79}" presName="child3group" presStyleCnt="0"/>
      <dgm:spPr/>
    </dgm:pt>
    <dgm:pt modelId="{9CA53609-CF2C-4DA0-80A5-4E64B899F800}" type="pres">
      <dgm:prSet presAssocID="{3857BF8E-2FB4-4089-9474-FAF4577B9B79}" presName="child3" presStyleLbl="bgAcc1" presStyleIdx="2" presStyleCnt="4"/>
      <dgm:spPr/>
      <dgm:t>
        <a:bodyPr/>
        <a:lstStyle/>
        <a:p>
          <a:endParaRPr lang="pl-PL"/>
        </a:p>
      </dgm:t>
    </dgm:pt>
    <dgm:pt modelId="{7707E542-CFF4-47B2-BA6E-697D71DAA2EF}" type="pres">
      <dgm:prSet presAssocID="{3857BF8E-2FB4-4089-9474-FAF4577B9B7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9D6F194-D9ED-485B-B6E7-709B2A00C726}" type="pres">
      <dgm:prSet presAssocID="{3857BF8E-2FB4-4089-9474-FAF4577B9B79}" presName="child4group" presStyleCnt="0"/>
      <dgm:spPr/>
    </dgm:pt>
    <dgm:pt modelId="{9B5891BE-0B49-48B6-875B-4D2770D4FE6B}" type="pres">
      <dgm:prSet presAssocID="{3857BF8E-2FB4-4089-9474-FAF4577B9B79}" presName="child4" presStyleLbl="bgAcc1" presStyleIdx="3" presStyleCnt="4"/>
      <dgm:spPr/>
      <dgm:t>
        <a:bodyPr/>
        <a:lstStyle/>
        <a:p>
          <a:endParaRPr lang="pl-PL"/>
        </a:p>
      </dgm:t>
    </dgm:pt>
    <dgm:pt modelId="{5F0EA641-62B3-4F38-9451-8E2F3DCB90AA}" type="pres">
      <dgm:prSet presAssocID="{3857BF8E-2FB4-4089-9474-FAF4577B9B7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F98E893-D9C3-4192-8911-B451A17F818C}" type="pres">
      <dgm:prSet presAssocID="{3857BF8E-2FB4-4089-9474-FAF4577B9B79}" presName="childPlaceholder" presStyleCnt="0"/>
      <dgm:spPr/>
    </dgm:pt>
    <dgm:pt modelId="{B4E73DCA-8DD5-433C-822A-6CAD3E337FB6}" type="pres">
      <dgm:prSet presAssocID="{3857BF8E-2FB4-4089-9474-FAF4577B9B79}" presName="circle" presStyleCnt="0"/>
      <dgm:spPr/>
    </dgm:pt>
    <dgm:pt modelId="{9A63E241-6BE0-4D42-94A7-BF1AACB64D1C}" type="pres">
      <dgm:prSet presAssocID="{3857BF8E-2FB4-4089-9474-FAF4577B9B79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C7A03E3-1AFF-48C0-B897-43AAD1F138C5}" type="pres">
      <dgm:prSet presAssocID="{3857BF8E-2FB4-4089-9474-FAF4577B9B79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B591E14-DDBE-4022-B97A-A3A52DFF694F}" type="pres">
      <dgm:prSet presAssocID="{3857BF8E-2FB4-4089-9474-FAF4577B9B79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D0FDCA9-CE7C-48FF-B7CD-FE0F7FC536EF}" type="pres">
      <dgm:prSet presAssocID="{3857BF8E-2FB4-4089-9474-FAF4577B9B79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8C65414-BE9F-4DBB-8615-356CE8BDFB05}" type="pres">
      <dgm:prSet presAssocID="{3857BF8E-2FB4-4089-9474-FAF4577B9B79}" presName="quadrantPlaceholder" presStyleCnt="0"/>
      <dgm:spPr/>
    </dgm:pt>
    <dgm:pt modelId="{4CB57E54-5A83-4401-950C-506B5FE2F3ED}" type="pres">
      <dgm:prSet presAssocID="{3857BF8E-2FB4-4089-9474-FAF4577B9B79}" presName="center1" presStyleLbl="fgShp" presStyleIdx="0" presStyleCnt="2"/>
      <dgm:spPr/>
    </dgm:pt>
    <dgm:pt modelId="{1ED913C6-D584-47E0-A345-C8BE92F70350}" type="pres">
      <dgm:prSet presAssocID="{3857BF8E-2FB4-4089-9474-FAF4577B9B79}" presName="center2" presStyleLbl="fgShp" presStyleIdx="1" presStyleCnt="2"/>
      <dgm:spPr/>
    </dgm:pt>
  </dgm:ptLst>
  <dgm:cxnLst>
    <dgm:cxn modelId="{2213A56B-C21A-47C6-A8B9-AF8942099555}" type="presOf" srcId="{C00B253B-25A4-49EB-A3EC-BB608DDB51AD}" destId="{9B5891BE-0B49-48B6-875B-4D2770D4FE6B}" srcOrd="0" destOrd="0" presId="urn:microsoft.com/office/officeart/2005/8/layout/cycle4#3"/>
    <dgm:cxn modelId="{6ADD08A1-F2F4-47BE-9BAD-C7B12EB7F98C}" type="presOf" srcId="{35F79AE2-BE74-4AC5-B8A3-8CF6750B6CA3}" destId="{8F55FFAA-B9E5-42AC-81CA-6088D12E3AB7}" srcOrd="0" destOrd="0" presId="urn:microsoft.com/office/officeart/2005/8/layout/cycle4#3"/>
    <dgm:cxn modelId="{D17C599D-10F5-4EF0-918D-7649C6FF6C34}" type="presOf" srcId="{6E38E9D7-AF05-42BA-8D5D-10276EB0B57A}" destId="{0D0FDCA9-CE7C-48FF-B7CD-FE0F7FC536EF}" srcOrd="0" destOrd="0" presId="urn:microsoft.com/office/officeart/2005/8/layout/cycle4#3"/>
    <dgm:cxn modelId="{B10F341B-6349-4B87-992B-FFDCE1360BB1}" type="presOf" srcId="{35F79AE2-BE74-4AC5-B8A3-8CF6750B6CA3}" destId="{2F474088-AEAE-454D-AE85-335F9425CCF8}" srcOrd="1" destOrd="0" presId="urn:microsoft.com/office/officeart/2005/8/layout/cycle4#3"/>
    <dgm:cxn modelId="{D0385A17-693E-4AC5-9C29-06BB301A20E6}" type="presOf" srcId="{E2FD3B17-5207-42B2-80CD-28B575CC69F1}" destId="{9CA53609-CF2C-4DA0-80A5-4E64B899F800}" srcOrd="0" destOrd="0" presId="urn:microsoft.com/office/officeart/2005/8/layout/cycle4#3"/>
    <dgm:cxn modelId="{4CDDE4BA-7F2C-4CC9-B285-53D8110D7DB5}" srcId="{F1DE4C0B-717E-45FD-8AE7-76A17D816657}" destId="{62C5AD78-C381-4A20-B8AC-F629B1C99125}" srcOrd="0" destOrd="0" parTransId="{C203F409-1698-45F7-9805-765B3A86543E}" sibTransId="{D9046645-3B07-441C-88AB-22812B18BFB3}"/>
    <dgm:cxn modelId="{05471AEB-6BE3-46B4-8BD8-29CBCC65871E}" type="presOf" srcId="{1667FA89-4974-4EDD-B1A6-8AA0D6940CD3}" destId="{9A63E241-6BE0-4D42-94A7-BF1AACB64D1C}" srcOrd="0" destOrd="0" presId="urn:microsoft.com/office/officeart/2005/8/layout/cycle4#3"/>
    <dgm:cxn modelId="{0769B947-DFEA-4780-976E-CED257BEC186}" srcId="{6E38E9D7-AF05-42BA-8D5D-10276EB0B57A}" destId="{C00B253B-25A4-49EB-A3EC-BB608DDB51AD}" srcOrd="0" destOrd="0" parTransId="{3DDA013E-01EB-433E-A2F7-3E59EA2001A4}" sibTransId="{6FCD6A41-63C8-4BF7-8ECB-2339F83C641A}"/>
    <dgm:cxn modelId="{9E9407BF-6BB6-4569-8A2F-79EB269403F0}" srcId="{1667FA89-4974-4EDD-B1A6-8AA0D6940CD3}" destId="{35F79AE2-BE74-4AC5-B8A3-8CF6750B6CA3}" srcOrd="0" destOrd="0" parTransId="{27DE1F06-2F0A-4520-AD8E-13E58320A92E}" sibTransId="{5B28AC2F-88FB-4129-98B6-98DA876B4F9F}"/>
    <dgm:cxn modelId="{3A59C0CB-A29F-4075-B76B-EE71A87690A8}" type="presOf" srcId="{3857BF8E-2FB4-4089-9474-FAF4577B9B79}" destId="{4171DD5B-5484-4443-8527-9F5378964D3C}" srcOrd="0" destOrd="0" presId="urn:microsoft.com/office/officeart/2005/8/layout/cycle4#3"/>
    <dgm:cxn modelId="{5E78F1B6-62F1-4DE0-B4D1-B4C52934CDAF}" type="presOf" srcId="{62C5AD78-C381-4A20-B8AC-F629B1C99125}" destId="{DAD6B226-D6E7-464A-83B8-836853D3C7D5}" srcOrd="0" destOrd="0" presId="urn:microsoft.com/office/officeart/2005/8/layout/cycle4#3"/>
    <dgm:cxn modelId="{C6112CA6-6009-4B78-8125-C0466F91E6E7}" srcId="{3857BF8E-2FB4-4089-9474-FAF4577B9B79}" destId="{1667FA89-4974-4EDD-B1A6-8AA0D6940CD3}" srcOrd="0" destOrd="0" parTransId="{9741F570-4930-4F29-A33A-089FCD6FE91F}" sibTransId="{CD1A4E59-ED98-43CB-91E0-48C8057F5383}"/>
    <dgm:cxn modelId="{109F2C90-C551-429C-A67E-E208DC9C3FFE}" type="presOf" srcId="{C00B253B-25A4-49EB-A3EC-BB608DDB51AD}" destId="{5F0EA641-62B3-4F38-9451-8E2F3DCB90AA}" srcOrd="1" destOrd="0" presId="urn:microsoft.com/office/officeart/2005/8/layout/cycle4#3"/>
    <dgm:cxn modelId="{A002411B-0E7C-43DA-B0F5-E885A5466997}" srcId="{3857BF8E-2FB4-4089-9474-FAF4577B9B79}" destId="{F1DE4C0B-717E-45FD-8AE7-76A17D816657}" srcOrd="1" destOrd="0" parTransId="{1CAE0CA2-3DC0-44E0-BD2E-5C89AE5EC33B}" sibTransId="{2F0CDA5B-2C00-4284-8A09-40C89CFA5C56}"/>
    <dgm:cxn modelId="{912D6D9E-3473-4E2F-AB58-3B9464CEC1B3}" type="presOf" srcId="{24A78EF3-E55C-48AB-B88E-08B7013F782C}" destId="{CB591E14-DDBE-4022-B97A-A3A52DFF694F}" srcOrd="0" destOrd="0" presId="urn:microsoft.com/office/officeart/2005/8/layout/cycle4#3"/>
    <dgm:cxn modelId="{45A95105-CC7D-4CEF-ADE5-1AB2D6AAF16D}" type="presOf" srcId="{62C5AD78-C381-4A20-B8AC-F629B1C99125}" destId="{133CE90F-309E-4426-B3EF-504897B6695B}" srcOrd="1" destOrd="0" presId="urn:microsoft.com/office/officeart/2005/8/layout/cycle4#3"/>
    <dgm:cxn modelId="{4B71DB96-7FA7-4CED-95D0-B4C65DC49136}" type="presOf" srcId="{F1DE4C0B-717E-45FD-8AE7-76A17D816657}" destId="{BC7A03E3-1AFF-48C0-B897-43AAD1F138C5}" srcOrd="0" destOrd="0" presId="urn:microsoft.com/office/officeart/2005/8/layout/cycle4#3"/>
    <dgm:cxn modelId="{0B77E5DC-16A0-40C3-848C-DB90DAF725A7}" srcId="{3857BF8E-2FB4-4089-9474-FAF4577B9B79}" destId="{6E38E9D7-AF05-42BA-8D5D-10276EB0B57A}" srcOrd="3" destOrd="0" parTransId="{101F7E3B-7F9F-49C4-8030-DCAD73B460BA}" sibTransId="{76DCED10-32A3-45D4-A3AF-A55A6E8BFF61}"/>
    <dgm:cxn modelId="{BC60673B-23DC-48EE-87C3-DAECB14241E1}" srcId="{24A78EF3-E55C-48AB-B88E-08B7013F782C}" destId="{E2FD3B17-5207-42B2-80CD-28B575CC69F1}" srcOrd="0" destOrd="0" parTransId="{EDE2F6AF-F6D8-47FA-9940-F90D50379C5D}" sibTransId="{1E1145BB-7BE9-43E8-A601-B548ADE9F633}"/>
    <dgm:cxn modelId="{67D189CE-7718-4567-AB04-570B6EF0A8CC}" type="presOf" srcId="{E2FD3B17-5207-42B2-80CD-28B575CC69F1}" destId="{7707E542-CFF4-47B2-BA6E-697D71DAA2EF}" srcOrd="1" destOrd="0" presId="urn:microsoft.com/office/officeart/2005/8/layout/cycle4#3"/>
    <dgm:cxn modelId="{084D965B-06CD-4C6D-B392-C35F01C5A1A8}" srcId="{3857BF8E-2FB4-4089-9474-FAF4577B9B79}" destId="{24A78EF3-E55C-48AB-B88E-08B7013F782C}" srcOrd="2" destOrd="0" parTransId="{97853E9D-187E-48CA-93F3-1D697469AB14}" sibTransId="{E7A6DB25-8349-47DA-B522-A2D313262FE9}"/>
    <dgm:cxn modelId="{B8B00EE3-C2D2-46BF-B0EF-092C9E46DBC1}" type="presParOf" srcId="{4171DD5B-5484-4443-8527-9F5378964D3C}" destId="{B0AD29BB-0368-4363-B1B0-85FF6170215D}" srcOrd="0" destOrd="0" presId="urn:microsoft.com/office/officeart/2005/8/layout/cycle4#3"/>
    <dgm:cxn modelId="{F4961844-358E-4DE2-8B43-5453EED04499}" type="presParOf" srcId="{B0AD29BB-0368-4363-B1B0-85FF6170215D}" destId="{29BB5AD3-E9B2-48E9-8FC5-FE63E41B557A}" srcOrd="0" destOrd="0" presId="urn:microsoft.com/office/officeart/2005/8/layout/cycle4#3"/>
    <dgm:cxn modelId="{5FD1DE85-A92F-4A7A-8335-DED43E8D6219}" type="presParOf" srcId="{29BB5AD3-E9B2-48E9-8FC5-FE63E41B557A}" destId="{8F55FFAA-B9E5-42AC-81CA-6088D12E3AB7}" srcOrd="0" destOrd="0" presId="urn:microsoft.com/office/officeart/2005/8/layout/cycle4#3"/>
    <dgm:cxn modelId="{8EBC7FFA-75A4-497B-A10C-1D5AF8EA67C4}" type="presParOf" srcId="{29BB5AD3-E9B2-48E9-8FC5-FE63E41B557A}" destId="{2F474088-AEAE-454D-AE85-335F9425CCF8}" srcOrd="1" destOrd="0" presId="urn:microsoft.com/office/officeart/2005/8/layout/cycle4#3"/>
    <dgm:cxn modelId="{23AB3EDC-A709-4DF1-BAA8-F8C5D18FA2B9}" type="presParOf" srcId="{B0AD29BB-0368-4363-B1B0-85FF6170215D}" destId="{64C254BC-8687-407E-B1F9-CE0349F0827C}" srcOrd="1" destOrd="0" presId="urn:microsoft.com/office/officeart/2005/8/layout/cycle4#3"/>
    <dgm:cxn modelId="{2D08CA10-7439-4449-ACC1-6539E071EC0B}" type="presParOf" srcId="{64C254BC-8687-407E-B1F9-CE0349F0827C}" destId="{DAD6B226-D6E7-464A-83B8-836853D3C7D5}" srcOrd="0" destOrd="0" presId="urn:microsoft.com/office/officeart/2005/8/layout/cycle4#3"/>
    <dgm:cxn modelId="{BDBAB7C1-0096-46C5-BCDE-5AAC1FCC1A6C}" type="presParOf" srcId="{64C254BC-8687-407E-B1F9-CE0349F0827C}" destId="{133CE90F-309E-4426-B3EF-504897B6695B}" srcOrd="1" destOrd="0" presId="urn:microsoft.com/office/officeart/2005/8/layout/cycle4#3"/>
    <dgm:cxn modelId="{7FCAAEB8-8B71-4C7E-B970-F8BB706E9B2E}" type="presParOf" srcId="{B0AD29BB-0368-4363-B1B0-85FF6170215D}" destId="{020EB340-8A93-4342-8BCD-67442785B743}" srcOrd="2" destOrd="0" presId="urn:microsoft.com/office/officeart/2005/8/layout/cycle4#3"/>
    <dgm:cxn modelId="{542A585A-09B6-43F3-9A6E-BDA74A2F8761}" type="presParOf" srcId="{020EB340-8A93-4342-8BCD-67442785B743}" destId="{9CA53609-CF2C-4DA0-80A5-4E64B899F800}" srcOrd="0" destOrd="0" presId="urn:microsoft.com/office/officeart/2005/8/layout/cycle4#3"/>
    <dgm:cxn modelId="{2C841B49-40A3-4203-8695-A8DF626906C5}" type="presParOf" srcId="{020EB340-8A93-4342-8BCD-67442785B743}" destId="{7707E542-CFF4-47B2-BA6E-697D71DAA2EF}" srcOrd="1" destOrd="0" presId="urn:microsoft.com/office/officeart/2005/8/layout/cycle4#3"/>
    <dgm:cxn modelId="{8D0C61C7-ACA2-4ACA-8305-E1E116EC2C97}" type="presParOf" srcId="{B0AD29BB-0368-4363-B1B0-85FF6170215D}" destId="{C9D6F194-D9ED-485B-B6E7-709B2A00C726}" srcOrd="3" destOrd="0" presId="urn:microsoft.com/office/officeart/2005/8/layout/cycle4#3"/>
    <dgm:cxn modelId="{412295C6-F3C5-4209-916F-F4773C737A02}" type="presParOf" srcId="{C9D6F194-D9ED-485B-B6E7-709B2A00C726}" destId="{9B5891BE-0B49-48B6-875B-4D2770D4FE6B}" srcOrd="0" destOrd="0" presId="urn:microsoft.com/office/officeart/2005/8/layout/cycle4#3"/>
    <dgm:cxn modelId="{F74E82FA-F0BF-40FF-B381-115F7BD567AF}" type="presParOf" srcId="{C9D6F194-D9ED-485B-B6E7-709B2A00C726}" destId="{5F0EA641-62B3-4F38-9451-8E2F3DCB90AA}" srcOrd="1" destOrd="0" presId="urn:microsoft.com/office/officeart/2005/8/layout/cycle4#3"/>
    <dgm:cxn modelId="{F2169F45-18CB-4E68-AF2A-2F603DE1A7EA}" type="presParOf" srcId="{B0AD29BB-0368-4363-B1B0-85FF6170215D}" destId="{2F98E893-D9C3-4192-8911-B451A17F818C}" srcOrd="4" destOrd="0" presId="urn:microsoft.com/office/officeart/2005/8/layout/cycle4#3"/>
    <dgm:cxn modelId="{31AAF6DA-1552-4849-9317-AFB0C3221CDF}" type="presParOf" srcId="{4171DD5B-5484-4443-8527-9F5378964D3C}" destId="{B4E73DCA-8DD5-433C-822A-6CAD3E337FB6}" srcOrd="1" destOrd="0" presId="urn:microsoft.com/office/officeart/2005/8/layout/cycle4#3"/>
    <dgm:cxn modelId="{1EE1195A-9EE6-4951-B39E-7F3D1577D8E8}" type="presParOf" srcId="{B4E73DCA-8DD5-433C-822A-6CAD3E337FB6}" destId="{9A63E241-6BE0-4D42-94A7-BF1AACB64D1C}" srcOrd="0" destOrd="0" presId="urn:microsoft.com/office/officeart/2005/8/layout/cycle4#3"/>
    <dgm:cxn modelId="{E55FAA76-A73D-4E6C-9FE4-B66B5BD12545}" type="presParOf" srcId="{B4E73DCA-8DD5-433C-822A-6CAD3E337FB6}" destId="{BC7A03E3-1AFF-48C0-B897-43AAD1F138C5}" srcOrd="1" destOrd="0" presId="urn:microsoft.com/office/officeart/2005/8/layout/cycle4#3"/>
    <dgm:cxn modelId="{BD194AB7-1ABA-492B-860A-0744E469F562}" type="presParOf" srcId="{B4E73DCA-8DD5-433C-822A-6CAD3E337FB6}" destId="{CB591E14-DDBE-4022-B97A-A3A52DFF694F}" srcOrd="2" destOrd="0" presId="urn:microsoft.com/office/officeart/2005/8/layout/cycle4#3"/>
    <dgm:cxn modelId="{D8636564-8F80-4AC4-8D0A-F871C680FF19}" type="presParOf" srcId="{B4E73DCA-8DD5-433C-822A-6CAD3E337FB6}" destId="{0D0FDCA9-CE7C-48FF-B7CD-FE0F7FC536EF}" srcOrd="3" destOrd="0" presId="urn:microsoft.com/office/officeart/2005/8/layout/cycle4#3"/>
    <dgm:cxn modelId="{3B813393-72E5-4418-8DD8-48BDBC9B60E2}" type="presParOf" srcId="{B4E73DCA-8DD5-433C-822A-6CAD3E337FB6}" destId="{48C65414-BE9F-4DBB-8615-356CE8BDFB05}" srcOrd="4" destOrd="0" presId="urn:microsoft.com/office/officeart/2005/8/layout/cycle4#3"/>
    <dgm:cxn modelId="{BAA2282D-47AE-47D1-8A9F-159886FF5EFD}" type="presParOf" srcId="{4171DD5B-5484-4443-8527-9F5378964D3C}" destId="{4CB57E54-5A83-4401-950C-506B5FE2F3ED}" srcOrd="2" destOrd="0" presId="urn:microsoft.com/office/officeart/2005/8/layout/cycle4#3"/>
    <dgm:cxn modelId="{D024D2C9-2AD8-4471-BF1A-ED8040C54BD1}" type="presParOf" srcId="{4171DD5B-5484-4443-8527-9F5378964D3C}" destId="{1ED913C6-D584-47E0-A345-C8BE92F70350}" srcOrd="3" destOrd="0" presId="urn:microsoft.com/office/officeart/2005/8/layout/cycle4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A53609-CF2C-4DA0-80A5-4E64B899F800}">
      <dsp:nvSpPr>
        <dsp:cNvPr id="0" name=""/>
        <dsp:cNvSpPr/>
      </dsp:nvSpPr>
      <dsp:spPr>
        <a:xfrm>
          <a:off x="4820850" y="3077654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Fundacje, stowarzyszenia, izby gospodarcze</a:t>
          </a:r>
          <a:endParaRPr lang="pl-PL" sz="1500" kern="1200" dirty="0"/>
        </a:p>
      </dsp:txBody>
      <dsp:txXfrm>
        <a:off x="5523412" y="3471546"/>
        <a:ext cx="1501448" cy="1022601"/>
      </dsp:txXfrm>
    </dsp:sp>
    <dsp:sp modelId="{9B5891BE-0B49-48B6-875B-4D2770D4FE6B}">
      <dsp:nvSpPr>
        <dsp:cNvPr id="0" name=""/>
        <dsp:cNvSpPr/>
      </dsp:nvSpPr>
      <dsp:spPr>
        <a:xfrm>
          <a:off x="1172924" y="3077654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Prawo gospodarcze</a:t>
          </a:r>
          <a:endParaRPr lang="pl-PL" sz="1500" kern="1200" dirty="0"/>
        </a:p>
      </dsp:txBody>
      <dsp:txXfrm>
        <a:off x="1204739" y="3471546"/>
        <a:ext cx="1501448" cy="1022601"/>
      </dsp:txXfrm>
    </dsp:sp>
    <dsp:sp modelId="{DAD6B226-D6E7-464A-83B8-836853D3C7D5}">
      <dsp:nvSpPr>
        <dsp:cNvPr id="0" name=""/>
        <dsp:cNvSpPr/>
      </dsp:nvSpPr>
      <dsp:spPr>
        <a:xfrm>
          <a:off x="4820850" y="0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Prawo własności intelektualnej</a:t>
          </a:r>
          <a:endParaRPr lang="pl-PL" sz="1500" kern="1200" dirty="0"/>
        </a:p>
      </dsp:txBody>
      <dsp:txXfrm>
        <a:off x="5523412" y="31815"/>
        <a:ext cx="1501448" cy="1022601"/>
      </dsp:txXfrm>
    </dsp:sp>
    <dsp:sp modelId="{8F55FFAA-B9E5-42AC-81CA-6088D12E3AB7}">
      <dsp:nvSpPr>
        <dsp:cNvPr id="0" name=""/>
        <dsp:cNvSpPr/>
      </dsp:nvSpPr>
      <dsp:spPr>
        <a:xfrm>
          <a:off x="1172924" y="0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Prawo cywilne</a:t>
          </a:r>
          <a:endParaRPr lang="pl-PL" sz="1500" kern="1200" dirty="0"/>
        </a:p>
      </dsp:txBody>
      <dsp:txXfrm>
        <a:off x="1204739" y="31815"/>
        <a:ext cx="1501448" cy="1022601"/>
      </dsp:txXfrm>
    </dsp:sp>
    <dsp:sp modelId="{9A63E241-6BE0-4D42-94A7-BF1AACB64D1C}">
      <dsp:nvSpPr>
        <dsp:cNvPr id="0" name=""/>
        <dsp:cNvSpPr/>
      </dsp:nvSpPr>
      <dsp:spPr>
        <a:xfrm>
          <a:off x="2109798" y="257979"/>
          <a:ext cx="1959741" cy="1959741"/>
        </a:xfrm>
        <a:prstGeom prst="pieWedg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 dirty="0" smtClean="0"/>
            <a:t>ochrona dóbr osobistych, prawo rodzinne, prawo spadkowe, odszkodowania, prawo umów, nieruchomości</a:t>
          </a:r>
          <a:endParaRPr lang="pl-PL" sz="1100" b="1" kern="1200" dirty="0"/>
        </a:p>
      </dsp:txBody>
      <dsp:txXfrm>
        <a:off x="2683793" y="831974"/>
        <a:ext cx="1385746" cy="1385746"/>
      </dsp:txXfrm>
    </dsp:sp>
    <dsp:sp modelId="{BC7A03E3-1AFF-48C0-B897-43AAD1F138C5}">
      <dsp:nvSpPr>
        <dsp:cNvPr id="0" name=""/>
        <dsp:cNvSpPr/>
      </dsp:nvSpPr>
      <dsp:spPr>
        <a:xfrm rot="5400000">
          <a:off x="4160059" y="257979"/>
          <a:ext cx="1959741" cy="1959741"/>
        </a:xfrm>
        <a:prstGeom prst="pieWedg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b" anchorCtr="1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 dirty="0" smtClean="0"/>
            <a:t>prawo autorskie, własność przemysłowa, znaki towarowe, ochrona konkurencji, prawo reklamy </a:t>
          </a:r>
          <a:endParaRPr lang="pl-PL" sz="1100" kern="1200" dirty="0"/>
        </a:p>
      </dsp:txBody>
      <dsp:txXfrm rot="-5400000">
        <a:off x="4160059" y="831974"/>
        <a:ext cx="1385746" cy="1385746"/>
      </dsp:txXfrm>
    </dsp:sp>
    <dsp:sp modelId="{CB591E14-DDBE-4022-B97A-A3A52DFF694F}">
      <dsp:nvSpPr>
        <dsp:cNvPr id="0" name=""/>
        <dsp:cNvSpPr/>
      </dsp:nvSpPr>
      <dsp:spPr>
        <a:xfrm rot="10800000">
          <a:off x="4160059" y="2308241"/>
          <a:ext cx="1959741" cy="1959741"/>
        </a:xfrm>
        <a:prstGeom prst="pieWedg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 dirty="0" smtClean="0"/>
            <a:t>zakładanie, bieżąca obsługa, pomoc prawna w uzyskaniu statusu organizacji pożytku publicznego</a:t>
          </a:r>
          <a:endParaRPr lang="pl-PL" sz="1100" kern="1200" dirty="0"/>
        </a:p>
      </dsp:txBody>
      <dsp:txXfrm rot="10800000">
        <a:off x="4160059" y="2308241"/>
        <a:ext cx="1385746" cy="1385746"/>
      </dsp:txXfrm>
    </dsp:sp>
    <dsp:sp modelId="{0D0FDCA9-CE7C-48FF-B7CD-FE0F7FC536EF}">
      <dsp:nvSpPr>
        <dsp:cNvPr id="0" name=""/>
        <dsp:cNvSpPr/>
      </dsp:nvSpPr>
      <dsp:spPr>
        <a:xfrm rot="16200000">
          <a:off x="2109798" y="2308241"/>
          <a:ext cx="1959741" cy="1959741"/>
        </a:xfrm>
        <a:prstGeom prst="pieWedg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 dirty="0" smtClean="0"/>
            <a:t>prawo spółek, windykacja należności, prawo umów, prawo konsumenckie (m.in. regulaminy sklepów internetowych)</a:t>
          </a:r>
          <a:endParaRPr lang="pl-PL" sz="1100" kern="1200" dirty="0"/>
        </a:p>
      </dsp:txBody>
      <dsp:txXfrm rot="5400000">
        <a:off x="2683793" y="2308241"/>
        <a:ext cx="1385746" cy="1385746"/>
      </dsp:txXfrm>
    </dsp:sp>
    <dsp:sp modelId="{4CB57E54-5A83-4401-950C-506B5FE2F3ED}">
      <dsp:nvSpPr>
        <dsp:cNvPr id="0" name=""/>
        <dsp:cNvSpPr/>
      </dsp:nvSpPr>
      <dsp:spPr>
        <a:xfrm>
          <a:off x="3776484" y="1855644"/>
          <a:ext cx="676631" cy="588375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D913C6-D584-47E0-A345-C8BE92F70350}">
      <dsp:nvSpPr>
        <dsp:cNvPr id="0" name=""/>
        <dsp:cNvSpPr/>
      </dsp:nvSpPr>
      <dsp:spPr>
        <a:xfrm rot="10800000">
          <a:off x="3776484" y="2081942"/>
          <a:ext cx="676631" cy="588375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3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80F5B-66EA-4866-9F55-4519895677BC}" type="datetimeFigureOut">
              <a:rPr lang="pl-PL" smtClean="0"/>
              <a:t>2015-09-01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FD98D-7396-49D1-B609-5C0FE3A240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5488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FD98D-7396-49D1-B609-5C0FE3A2408F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5078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FD98D-7396-49D1-B609-5C0FE3A2408F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0616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FD98D-7396-49D1-B609-5C0FE3A2408F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6315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FD98D-7396-49D1-B609-5C0FE3A2408F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3824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82B6-45D5-4F57-A991-E065E63106B2}" type="datetimeFigureOut">
              <a:rPr lang="pl-PL" smtClean="0"/>
              <a:pPr/>
              <a:t>2015-09-01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BCEB-4673-4772-82A2-DF81A59E9D2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82B6-45D5-4F57-A991-E065E63106B2}" type="datetimeFigureOut">
              <a:rPr lang="pl-PL" smtClean="0"/>
              <a:pPr/>
              <a:t>2015-09-01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BCEB-4673-4772-82A2-DF81A59E9D2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82B6-45D5-4F57-A991-E065E63106B2}" type="datetimeFigureOut">
              <a:rPr lang="pl-PL" smtClean="0"/>
              <a:pPr/>
              <a:t>2015-09-01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BCEB-4673-4772-82A2-DF81A59E9D2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82B6-45D5-4F57-A991-E065E63106B2}" type="datetimeFigureOut">
              <a:rPr lang="pl-PL" smtClean="0"/>
              <a:pPr/>
              <a:t>2015-09-01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BCEB-4673-4772-82A2-DF81A59E9D2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82B6-45D5-4F57-A991-E065E63106B2}" type="datetimeFigureOut">
              <a:rPr lang="pl-PL" smtClean="0"/>
              <a:pPr/>
              <a:t>2015-09-01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BCEB-4673-4772-82A2-DF81A59E9D2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82B6-45D5-4F57-A991-E065E63106B2}" type="datetimeFigureOut">
              <a:rPr lang="pl-PL" smtClean="0"/>
              <a:pPr/>
              <a:t>2015-09-01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BCEB-4673-4772-82A2-DF81A59E9D2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82B6-45D5-4F57-A991-E065E63106B2}" type="datetimeFigureOut">
              <a:rPr lang="pl-PL" smtClean="0"/>
              <a:pPr/>
              <a:t>2015-09-01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BCEB-4673-4772-82A2-DF81A59E9D2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82B6-45D5-4F57-A991-E065E63106B2}" type="datetimeFigureOut">
              <a:rPr lang="pl-PL" smtClean="0"/>
              <a:pPr/>
              <a:t>2015-09-01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BCEB-4673-4772-82A2-DF81A59E9D2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82B6-45D5-4F57-A991-E065E63106B2}" type="datetimeFigureOut">
              <a:rPr lang="pl-PL" smtClean="0"/>
              <a:pPr/>
              <a:t>2015-09-01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BCEB-4673-4772-82A2-DF81A59E9D2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82B6-45D5-4F57-A991-E065E63106B2}" type="datetimeFigureOut">
              <a:rPr lang="pl-PL" smtClean="0"/>
              <a:pPr/>
              <a:t>2015-09-01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BCEB-4673-4772-82A2-DF81A59E9D2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82B6-45D5-4F57-A991-E065E63106B2}" type="datetimeFigureOut">
              <a:rPr lang="pl-PL" smtClean="0"/>
              <a:pPr/>
              <a:t>2015-09-01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BCEB-4673-4772-82A2-DF81A59E9D2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682B6-45D5-4F57-A991-E065E63106B2}" type="datetimeFigureOut">
              <a:rPr lang="pl-PL" smtClean="0"/>
              <a:pPr/>
              <a:t>2015-09-01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7BCEB-4673-4772-82A2-DF81A59E9D2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library-869061_1280.jpg"/>
          <p:cNvPicPr>
            <a:picLocks noChangeAspect="1"/>
          </p:cNvPicPr>
          <p:nvPr/>
        </p:nvPicPr>
        <p:blipFill>
          <a:blip r:embed="rId3" cstate="print"/>
          <a:srcRect l="50793"/>
          <a:stretch>
            <a:fillRect/>
          </a:stretch>
        </p:blipFill>
        <p:spPr>
          <a:xfrm>
            <a:off x="3144688" y="0"/>
            <a:ext cx="5999312" cy="6858000"/>
          </a:xfrm>
          <a:prstGeom prst="triangle">
            <a:avLst/>
          </a:prstGeom>
          <a:ln>
            <a:noFill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1988840"/>
            <a:ext cx="4752528" cy="3816424"/>
          </a:xfrm>
        </p:spPr>
        <p:txBody>
          <a:bodyPr>
            <a:normAutofit/>
          </a:bodyPr>
          <a:lstStyle/>
          <a:p>
            <a:pPr lvl="0" algn="just"/>
            <a:r>
              <a:rPr lang="pl-PL" sz="1400" dirty="0">
                <a:latin typeface="+mn-lt"/>
              </a:rPr>
              <a:t/>
            </a:r>
            <a:br>
              <a:rPr lang="pl-PL" sz="1400" dirty="0">
                <a:latin typeface="+mn-lt"/>
              </a:rPr>
            </a:br>
            <a:r>
              <a:rPr lang="pl-PL" sz="1600" b="1" dirty="0" smtClean="0">
                <a:latin typeface="+mn-lt"/>
              </a:rPr>
              <a:t/>
            </a:r>
            <a:br>
              <a:rPr lang="pl-PL" sz="1600" b="1" dirty="0" smtClean="0">
                <a:latin typeface="+mn-lt"/>
              </a:rPr>
            </a:br>
            <a:r>
              <a:rPr lang="pl-PL" sz="1600" b="1" dirty="0" smtClean="0"/>
              <a:t/>
            </a:r>
            <a:br>
              <a:rPr lang="pl-PL" sz="1600" b="1" dirty="0" smtClean="0"/>
            </a:br>
            <a:r>
              <a:rPr lang="pl-PL" sz="1600" b="1" dirty="0"/>
              <a:t/>
            </a:r>
            <a:br>
              <a:rPr lang="pl-PL" sz="1600" b="1" dirty="0"/>
            </a:br>
            <a:r>
              <a:rPr lang="pl-PL" sz="1600" b="1" dirty="0" smtClean="0"/>
              <a:t/>
            </a:r>
            <a:br>
              <a:rPr lang="pl-PL" sz="1600" b="1" dirty="0" smtClean="0"/>
            </a:br>
            <a:r>
              <a:rPr lang="pl-PL" sz="1600" b="1" dirty="0"/>
              <a:t/>
            </a:r>
            <a:br>
              <a:rPr lang="pl-PL" sz="1600" b="1" dirty="0"/>
            </a:br>
            <a:endParaRPr lang="pl-PL" sz="1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V="1">
            <a:off x="7164288" y="6093296"/>
            <a:ext cx="648072" cy="45719"/>
          </a:xfrm>
        </p:spPr>
        <p:txBody>
          <a:bodyPr>
            <a:normAutofit fontScale="25000" lnSpcReduction="20000"/>
          </a:bodyPr>
          <a:lstStyle/>
          <a:p>
            <a:endParaRPr lang="pl-PL" dirty="0"/>
          </a:p>
        </p:txBody>
      </p:sp>
      <p:pic>
        <p:nvPicPr>
          <p:cNvPr id="11" name="Obraz 10" descr="logo_patrimonium (1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764704"/>
            <a:ext cx="3672408" cy="1224136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323528" y="2204865"/>
            <a:ext cx="41044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l-PL" dirty="0" smtClean="0"/>
              <a:t>Nasze atuty:</a:t>
            </a:r>
          </a:p>
          <a:p>
            <a:pPr lvl="0">
              <a:buFont typeface="Wingdings" pitchFamily="2" charset="2"/>
              <a:buChar char="ü"/>
            </a:pPr>
            <a:r>
              <a:rPr lang="pl-PL" dirty="0" smtClean="0"/>
              <a:t>12-letnie doświadczenie w zakresie obsługi prawnej przedsiębiorców oraz osób fizycznych</a:t>
            </a:r>
          </a:p>
          <a:p>
            <a:pPr lvl="0">
              <a:buFont typeface="Wingdings" pitchFamily="2" charset="2"/>
              <a:buChar char="ü"/>
            </a:pPr>
            <a:r>
              <a:rPr lang="pl-PL" dirty="0" smtClean="0"/>
              <a:t>gruntowna znajomość mechanizmów prawnych i biznesowych prowadzenia działalności gospodarczej</a:t>
            </a:r>
          </a:p>
          <a:p>
            <a:pPr>
              <a:buFont typeface="Wingdings" pitchFamily="2" charset="2"/>
              <a:buChar char="ü"/>
            </a:pPr>
            <a:r>
              <a:rPr lang="pl-PL" dirty="0"/>
              <a:t>zgrany zespół prawników – specjalistów z różnych dziedzin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elastyczność w zakresie rozliczeń – dobór modelu rozliczeń wg potrzeb i sytuacji klienta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szybkość </a:t>
            </a:r>
            <a:r>
              <a:rPr lang="pl-PL" dirty="0"/>
              <a:t>działania</a:t>
            </a:r>
          </a:p>
          <a:p>
            <a:pPr>
              <a:buFont typeface="Wingdings" pitchFamily="2" charset="2"/>
              <a:buChar char="ü"/>
            </a:pPr>
            <a:endParaRPr lang="pl-PL" dirty="0" smtClean="0"/>
          </a:p>
          <a:p>
            <a:pPr lvl="0">
              <a:buFont typeface="Arial" pitchFamily="34" charset="0"/>
              <a:buChar char="•"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pl-PL" dirty="0" smtClean="0"/>
              <a:t> Specjalizacje: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170527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Dowolny kształt 32"/>
          <p:cNvSpPr/>
          <p:nvPr/>
        </p:nvSpPr>
        <p:spPr>
          <a:xfrm>
            <a:off x="3831220" y="11575"/>
            <a:ext cx="5324355" cy="6898511"/>
          </a:xfrm>
          <a:custGeom>
            <a:avLst/>
            <a:gdLst>
              <a:gd name="connsiteX0" fmla="*/ 0 w 5324355"/>
              <a:gd name="connsiteY0" fmla="*/ 0 h 6898511"/>
              <a:gd name="connsiteX1" fmla="*/ 5312780 w 5324355"/>
              <a:gd name="connsiteY1" fmla="*/ 0 h 6898511"/>
              <a:gd name="connsiteX2" fmla="*/ 5324355 w 5324355"/>
              <a:gd name="connsiteY2" fmla="*/ 6898511 h 6898511"/>
              <a:gd name="connsiteX3" fmla="*/ 0 w 5324355"/>
              <a:gd name="connsiteY3" fmla="*/ 0 h 6898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4355" h="6898511">
                <a:moveTo>
                  <a:pt x="0" y="0"/>
                </a:moveTo>
                <a:lnTo>
                  <a:pt x="5312780" y="0"/>
                </a:lnTo>
                <a:cubicBezTo>
                  <a:pt x="5316638" y="2299504"/>
                  <a:pt x="5320497" y="4599007"/>
                  <a:pt x="5324355" y="6898511"/>
                </a:cubicBezTo>
                <a:lnTo>
                  <a:pt x="0" y="0"/>
                </a:lnTo>
                <a:close/>
              </a:path>
            </a:pathLst>
          </a:custGeom>
          <a:solidFill>
            <a:srgbClr val="DDDD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2" name="Łącznik prosty 11"/>
          <p:cNvCxnSpPr/>
          <p:nvPr/>
        </p:nvCxnSpPr>
        <p:spPr>
          <a:xfrm>
            <a:off x="3851920" y="0"/>
            <a:ext cx="529208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ole tekstowe 13"/>
          <p:cNvSpPr txBox="1"/>
          <p:nvPr/>
        </p:nvSpPr>
        <p:spPr>
          <a:xfrm>
            <a:off x="4986300" y="15231"/>
            <a:ext cx="3923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Zaufali nam m.in.: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Wydawnictwo Nasza Księgarnia </a:t>
            </a:r>
            <a:r>
              <a:rPr lang="pl-PL" dirty="0" err="1" smtClean="0"/>
              <a:t>sp</a:t>
            </a:r>
            <a:r>
              <a:rPr lang="pl-PL" dirty="0" smtClean="0"/>
              <a:t>. z o.o.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Wydawnictwa Szkolne i Pedagogiczne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Wydawnictwo Nowa Era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Biblioteka Analiz sp. z o.o.</a:t>
            </a:r>
          </a:p>
          <a:p>
            <a:pPr lvl="1">
              <a:buFont typeface="Wingdings" pitchFamily="2" charset="2"/>
              <a:buChar char="ü"/>
            </a:pPr>
            <a:r>
              <a:rPr lang="pl-PL" dirty="0" smtClean="0"/>
              <a:t>Stowarzyszenie Autorów ZAiKS</a:t>
            </a:r>
            <a:endParaRPr lang="pl-PL" dirty="0"/>
          </a:p>
          <a:p>
            <a:pPr lvl="1">
              <a:buFont typeface="Wingdings" pitchFamily="2" charset="2"/>
              <a:buChar char="ü"/>
            </a:pPr>
            <a:r>
              <a:rPr lang="pl-PL" dirty="0" smtClean="0"/>
              <a:t>Stowarzyszenie Lektorów SLRP</a:t>
            </a:r>
          </a:p>
          <a:p>
            <a:pPr marL="914400" lvl="5">
              <a:buFont typeface="Wingdings" pitchFamily="2" charset="2"/>
              <a:buChar char="ü"/>
            </a:pPr>
            <a:r>
              <a:rPr lang="pl-PL" dirty="0" smtClean="0"/>
              <a:t> Fundacja </a:t>
            </a:r>
            <a:r>
              <a:rPr lang="pl-PL" dirty="0"/>
              <a:t>ABC Cała Polska                         Czyta Dzieciom</a:t>
            </a:r>
          </a:p>
          <a:p>
            <a:pPr lvl="3">
              <a:buFont typeface="Wingdings" pitchFamily="2" charset="2"/>
              <a:buChar char="ü"/>
            </a:pPr>
            <a:r>
              <a:rPr lang="pl-PL" dirty="0" smtClean="0"/>
              <a:t> Polska </a:t>
            </a:r>
            <a:r>
              <a:rPr lang="pl-PL" dirty="0"/>
              <a:t>Izba </a:t>
            </a:r>
            <a:r>
              <a:rPr lang="pl-PL" dirty="0" smtClean="0"/>
              <a:t>Książki</a:t>
            </a:r>
          </a:p>
          <a:p>
            <a:pPr marL="1371600" lvl="6">
              <a:buFont typeface="Wingdings" pitchFamily="2" charset="2"/>
              <a:buChar char="ü"/>
            </a:pPr>
            <a:r>
              <a:rPr lang="pl-PL" dirty="0" smtClean="0"/>
              <a:t>Instytut </a:t>
            </a:r>
            <a:r>
              <a:rPr lang="pl-PL" dirty="0"/>
              <a:t>Muzyki i Tańca</a:t>
            </a:r>
          </a:p>
          <a:p>
            <a:pPr>
              <a:buFont typeface="Wingdings" pitchFamily="2" charset="2"/>
              <a:buChar char="ü"/>
            </a:pPr>
            <a:endParaRPr lang="pl-PL" dirty="0"/>
          </a:p>
          <a:p>
            <a:pPr>
              <a:buFont typeface="Wingdings" pitchFamily="2" charset="2"/>
              <a:buChar char="ü"/>
            </a:pPr>
            <a:endParaRPr lang="pl-PL" dirty="0"/>
          </a:p>
        </p:txBody>
      </p:sp>
      <p:pic>
        <p:nvPicPr>
          <p:cNvPr id="15362" name="Picture 2" descr="W:\fotki kancelaria\IMG_1026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96752"/>
            <a:ext cx="1944215" cy="2811016"/>
          </a:xfrm>
          <a:prstGeom prst="rect">
            <a:avLst/>
          </a:prstGeom>
          <a:noFill/>
        </p:spPr>
      </p:pic>
      <p:sp>
        <p:nvSpPr>
          <p:cNvPr id="24" name="pole tekstowe 23"/>
          <p:cNvSpPr txBox="1"/>
          <p:nvPr/>
        </p:nvSpPr>
        <p:spPr>
          <a:xfrm>
            <a:off x="0" y="260648"/>
            <a:ext cx="37799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    Joanna Hetman-Krajewska </a:t>
            </a:r>
          </a:p>
          <a:p>
            <a:pPr algn="ctr"/>
            <a:r>
              <a:rPr lang="pl-PL" sz="1600" dirty="0" smtClean="0"/>
              <a:t>     adwokat</a:t>
            </a:r>
            <a:r>
              <a:rPr lang="pl-PL" dirty="0" smtClean="0"/>
              <a:t>, </a:t>
            </a:r>
            <a:r>
              <a:rPr lang="pl-PL" sz="1600" dirty="0" smtClean="0"/>
              <a:t>radca prawny, </a:t>
            </a:r>
          </a:p>
          <a:p>
            <a:pPr algn="ctr"/>
            <a:r>
              <a:rPr lang="pl-PL" sz="1600" dirty="0" smtClean="0"/>
              <a:t>     właściciel Kancelarii PATRIMONIUM</a:t>
            </a:r>
          </a:p>
        </p:txBody>
      </p:sp>
      <p:sp>
        <p:nvSpPr>
          <p:cNvPr id="26" name="pole tekstowe 25"/>
          <p:cNvSpPr txBox="1"/>
          <p:nvPr/>
        </p:nvSpPr>
        <p:spPr>
          <a:xfrm>
            <a:off x="0" y="4221088"/>
            <a:ext cx="69482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l-PL" i="1" dirty="0" smtClean="0"/>
          </a:p>
          <a:p>
            <a:pPr algn="just"/>
            <a:r>
              <a:rPr lang="pl-PL" i="1" dirty="0" smtClean="0"/>
              <a:t>Naszym atutem bez wątpienia jest gruntowna znajomość rynku książki i specjalizacja w prawie własności intelektualnej. Jednak wychodząc naprzeciw oczekiwaniom klientów, poszerzyliśmy zakres działania o prawo spółek, prawo pracy, windykację należności, szeroko pojęte prawo konkurencji. Nasz zespół to wykwalifikowani prawnicy którzy z pasją i zaangażowaniem doradzają naszym klientom. (JHK)</a:t>
            </a:r>
            <a:endParaRPr lang="pl-PL" i="1" dirty="0"/>
          </a:p>
        </p:txBody>
      </p:sp>
      <p:sp>
        <p:nvSpPr>
          <p:cNvPr id="30" name="pole tekstowe 29"/>
          <p:cNvSpPr txBox="1"/>
          <p:nvPr/>
        </p:nvSpPr>
        <p:spPr>
          <a:xfrm>
            <a:off x="2411760" y="1340768"/>
            <a:ext cx="244827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1400" dirty="0" smtClean="0"/>
              <a:t>autorka książek i artykułów z zakresu prawa autorskiego</a:t>
            </a:r>
          </a:p>
          <a:p>
            <a:pPr>
              <a:buFont typeface="Arial" pitchFamily="34" charset="0"/>
              <a:buChar char="•"/>
            </a:pPr>
            <a:r>
              <a:rPr lang="pl-PL" sz="1400" dirty="0" smtClean="0"/>
              <a:t>członek Komisji Prawa Autorskiego</a:t>
            </a:r>
          </a:p>
          <a:p>
            <a:pPr>
              <a:buFont typeface="Arial" pitchFamily="34" charset="0"/>
              <a:buChar char="•"/>
            </a:pPr>
            <a:r>
              <a:rPr lang="pl-PL" sz="1400" dirty="0" smtClean="0"/>
              <a:t>absolwentka studiów doktoranckich w Instytucie Nauk Prawnych PAN</a:t>
            </a:r>
          </a:p>
          <a:p>
            <a:pPr>
              <a:buFont typeface="Arial" pitchFamily="34" charset="0"/>
              <a:buChar char="•"/>
            </a:pPr>
            <a:r>
              <a:rPr lang="pl-PL" sz="1400" dirty="0" smtClean="0"/>
              <a:t>prywatnie pasjonat książek</a:t>
            </a:r>
          </a:p>
          <a:p>
            <a:pPr>
              <a:buFont typeface="Arial" pitchFamily="34" charset="0"/>
              <a:buChar char="•"/>
            </a:pPr>
            <a:endParaRPr lang="pl-PL" dirty="0"/>
          </a:p>
        </p:txBody>
      </p:sp>
      <p:sp>
        <p:nvSpPr>
          <p:cNvPr id="2" name="pole tekstowe 1"/>
          <p:cNvSpPr txBox="1"/>
          <p:nvPr/>
        </p:nvSpPr>
        <p:spPr>
          <a:xfrm>
            <a:off x="395537" y="4007768"/>
            <a:ext cx="1944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                Fot. T. Tam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0" i="1" dirty="0" smtClean="0">
                <a:latin typeface="+mn-lt"/>
              </a:rPr>
              <a:t>Zapraszamy do współpracy. Oprócz fachowej obsługi w naszej siedzibie czekać będzie na Państwa pyszna kawa </a:t>
            </a:r>
            <a:r>
              <a:rPr lang="pl-PL" b="0" dirty="0" smtClean="0">
                <a:latin typeface="+mn-lt"/>
                <a:sym typeface="Wingdings" pitchFamily="2" charset="2"/>
              </a:rPr>
              <a:t></a:t>
            </a:r>
            <a:endParaRPr lang="pl-PL" b="0" dirty="0">
              <a:latin typeface="+mn-lt"/>
            </a:endParaRPr>
          </a:p>
        </p:txBody>
      </p:sp>
      <p:pic>
        <p:nvPicPr>
          <p:cNvPr id="5" name="Symbol zastępczy zawartości 4" descr="tablet-791051_128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575050" y="1496355"/>
            <a:ext cx="5111750" cy="3406502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sz="1600" dirty="0" smtClean="0"/>
              <a:t>Kancelaria Prawnicza </a:t>
            </a:r>
            <a:r>
              <a:rPr lang="pl-PL" sz="1600" dirty="0" smtClean="0"/>
              <a:t>PATRIMONIUM</a:t>
            </a:r>
          </a:p>
          <a:p>
            <a:endParaRPr lang="pl-PL" sz="1600" dirty="0" smtClean="0"/>
          </a:p>
          <a:p>
            <a:r>
              <a:rPr lang="pl-PL" sz="1600" dirty="0" smtClean="0"/>
              <a:t>ul</a:t>
            </a:r>
            <a:r>
              <a:rPr lang="pl-PL" sz="1600" dirty="0" smtClean="0"/>
              <a:t>. Elektoralna 17/</a:t>
            </a:r>
            <a:r>
              <a:rPr lang="pl-PL" sz="1600" dirty="0" err="1" smtClean="0"/>
              <a:t>17</a:t>
            </a:r>
            <a:endParaRPr lang="pl-PL" sz="1600" dirty="0" smtClean="0"/>
          </a:p>
          <a:p>
            <a:r>
              <a:rPr lang="pl-PL" sz="1600" dirty="0" smtClean="0"/>
              <a:t>00-137 Warszawa</a:t>
            </a:r>
          </a:p>
          <a:p>
            <a:r>
              <a:rPr lang="pl-PL" sz="1600" dirty="0"/>
              <a:t>t</a:t>
            </a:r>
            <a:r>
              <a:rPr lang="pl-PL" sz="1600" dirty="0" smtClean="0"/>
              <a:t>el</a:t>
            </a:r>
            <a:r>
              <a:rPr lang="pl-PL" sz="1600" dirty="0" smtClean="0"/>
              <a:t>. (22) 827-76-89, </a:t>
            </a:r>
            <a:r>
              <a:rPr lang="pl-PL" sz="1600" dirty="0" smtClean="0"/>
              <a:t>826-825-9</a:t>
            </a:r>
          </a:p>
          <a:p>
            <a:endParaRPr lang="pl-PL" sz="1600" dirty="0" smtClean="0"/>
          </a:p>
          <a:p>
            <a:r>
              <a:rPr lang="pl-PL" sz="1600" dirty="0" smtClean="0"/>
              <a:t>kancelaria@patrimonium.com.pl</a:t>
            </a:r>
            <a:endParaRPr lang="pl-PL" sz="1600" dirty="0" smtClean="0"/>
          </a:p>
          <a:p>
            <a:r>
              <a:rPr lang="pl-PL" sz="1600" dirty="0" err="1" smtClean="0"/>
              <a:t>www.patrimonium.com.pl</a:t>
            </a:r>
            <a:endParaRPr lang="pl-PL" sz="16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707904" y="4941168"/>
            <a:ext cx="51125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dirty="0" smtClean="0"/>
              <a:t>Zdjęcia użyte w prezentacji – licencja CCO Public </a:t>
            </a:r>
            <a:r>
              <a:rPr lang="pl-PL" sz="1050" dirty="0" err="1" smtClean="0"/>
              <a:t>Domain</a:t>
            </a:r>
            <a:r>
              <a:rPr lang="pl-PL" sz="1050" dirty="0" smtClean="0"/>
              <a:t>, www.pixabay.com</a:t>
            </a:r>
            <a:endParaRPr lang="pl-PL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319</Words>
  <Application>Microsoft Office PowerPoint</Application>
  <PresentationFormat>Pokaz na ekranie (4:3)</PresentationFormat>
  <Paragraphs>54</Paragraphs>
  <Slides>4</Slides>
  <Notes>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Motyw pakietu Office</vt:lpstr>
      <vt:lpstr>      </vt:lpstr>
      <vt:lpstr> Specjalizacje:</vt:lpstr>
      <vt:lpstr>Prezentacja programu PowerPoint</vt:lpstr>
      <vt:lpstr>Zapraszamy do współpracy. Oprócz fachowej obsługi w naszej siedzibie czekać będzie na Państwa pyszna kawa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MonikaNieradka</dc:creator>
  <cp:lastModifiedBy>JoannaHetman</cp:lastModifiedBy>
  <cp:revision>25</cp:revision>
  <dcterms:created xsi:type="dcterms:W3CDTF">2015-08-26T07:30:44Z</dcterms:created>
  <dcterms:modified xsi:type="dcterms:W3CDTF">2015-08-31T22:14:35Z</dcterms:modified>
</cp:coreProperties>
</file>